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3" r:id="rId4"/>
    <p:sldId id="260" r:id="rId5"/>
    <p:sldId id="261" r:id="rId6"/>
    <p:sldId id="262" r:id="rId7"/>
    <p:sldId id="257" r:id="rId8"/>
    <p:sldId id="25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A7FDAA-28FC-464E-B615-EE35B29B47F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1AED29D-3AF8-4674-95D1-CCF709B44AA1}">
      <dgm:prSet phldrT="[Text]" custT="1"/>
      <dgm:spPr/>
      <dgm:t>
        <a:bodyPr/>
        <a:lstStyle/>
        <a:p>
          <a:r>
            <a:rPr lang="en-US" sz="2400" dirty="0"/>
            <a:t>∆AG /  ∆HCO3</a:t>
          </a:r>
          <a:r>
            <a:rPr lang="en-US" sz="3600" baseline="30000" dirty="0"/>
            <a:t>–</a:t>
          </a:r>
          <a:endParaRPr lang="en-US" sz="3600" dirty="0"/>
        </a:p>
      </dgm:t>
    </dgm:pt>
    <dgm:pt modelId="{B52068A2-2752-4D67-AC82-583814E1218C}" type="parTrans" cxnId="{29760166-A2AB-4A42-9553-7A0BC17F3A48}">
      <dgm:prSet/>
      <dgm:spPr/>
      <dgm:t>
        <a:bodyPr/>
        <a:lstStyle/>
        <a:p>
          <a:endParaRPr lang="en-US"/>
        </a:p>
      </dgm:t>
    </dgm:pt>
    <dgm:pt modelId="{5F3CEF2D-15ED-4B7B-BA62-90A0013912BC}" type="sibTrans" cxnId="{29760166-A2AB-4A42-9553-7A0BC17F3A48}">
      <dgm:prSet/>
      <dgm:spPr/>
      <dgm:t>
        <a:bodyPr/>
        <a:lstStyle/>
        <a:p>
          <a:endParaRPr lang="en-US"/>
        </a:p>
      </dgm:t>
    </dgm:pt>
    <dgm:pt modelId="{4280F14A-7AF7-436F-A03E-808D14AE89BA}">
      <dgm:prSet phldrT="[Text]" custT="1"/>
      <dgm:spPr/>
      <dgm:t>
        <a:bodyPr/>
        <a:lstStyle/>
        <a:p>
          <a:r>
            <a:rPr lang="en-US" sz="4400" dirty="0"/>
            <a:t>&gt;2</a:t>
          </a:r>
        </a:p>
      </dgm:t>
    </dgm:pt>
    <dgm:pt modelId="{90D2EC06-0835-487A-8DA3-53093CD1F276}" type="parTrans" cxnId="{9541812A-0889-49B0-B45E-5A3569483EC9}">
      <dgm:prSet/>
      <dgm:spPr/>
      <dgm:t>
        <a:bodyPr/>
        <a:lstStyle/>
        <a:p>
          <a:endParaRPr lang="en-US"/>
        </a:p>
      </dgm:t>
    </dgm:pt>
    <dgm:pt modelId="{2F611B4A-2467-4F16-B66A-CE949988D7E8}" type="sibTrans" cxnId="{9541812A-0889-49B0-B45E-5A3569483EC9}">
      <dgm:prSet/>
      <dgm:spPr/>
      <dgm:t>
        <a:bodyPr/>
        <a:lstStyle/>
        <a:p>
          <a:endParaRPr lang="en-US"/>
        </a:p>
      </dgm:t>
    </dgm:pt>
    <dgm:pt modelId="{5FAB4E04-733D-4405-A2F0-261F66242A68}">
      <dgm:prSet phldrT="[Text]" custT="1"/>
      <dgm:spPr/>
      <dgm:t>
        <a:bodyPr/>
        <a:lstStyle/>
        <a:p>
          <a:r>
            <a:rPr lang="en-US" sz="2000" dirty="0"/>
            <a:t>High AG metabolic acidosis</a:t>
          </a:r>
        </a:p>
        <a:p>
          <a:r>
            <a:rPr lang="en-US" sz="2000" dirty="0"/>
            <a:t>Plus</a:t>
          </a:r>
        </a:p>
        <a:p>
          <a:r>
            <a:rPr lang="en-US" sz="2000" dirty="0"/>
            <a:t>Metabolic Alkalosis</a:t>
          </a:r>
        </a:p>
      </dgm:t>
    </dgm:pt>
    <dgm:pt modelId="{369F77D7-C80A-4D35-B834-A33E47C6C025}" type="parTrans" cxnId="{944A6BB0-628B-4A0A-821D-3700735AA1D5}">
      <dgm:prSet/>
      <dgm:spPr/>
      <dgm:t>
        <a:bodyPr/>
        <a:lstStyle/>
        <a:p>
          <a:endParaRPr lang="en-US"/>
        </a:p>
      </dgm:t>
    </dgm:pt>
    <dgm:pt modelId="{6BB4321D-1A25-4330-8EF0-14B6B458F13C}" type="sibTrans" cxnId="{944A6BB0-628B-4A0A-821D-3700735AA1D5}">
      <dgm:prSet/>
      <dgm:spPr/>
      <dgm:t>
        <a:bodyPr/>
        <a:lstStyle/>
        <a:p>
          <a:endParaRPr lang="en-US"/>
        </a:p>
      </dgm:t>
    </dgm:pt>
    <dgm:pt modelId="{D246C31C-8561-47EC-BF88-FA3C213EDFEB}">
      <dgm:prSet phldrT="[Text]" custT="1"/>
      <dgm:spPr/>
      <dgm:t>
        <a:bodyPr/>
        <a:lstStyle/>
        <a:p>
          <a:r>
            <a:rPr lang="en-US" sz="4800" dirty="0"/>
            <a:t>&lt;1</a:t>
          </a:r>
        </a:p>
      </dgm:t>
    </dgm:pt>
    <dgm:pt modelId="{6F099A04-1592-46C2-B406-79C8FE538A1F}" type="parTrans" cxnId="{A31C0A4D-9C05-41A3-A30F-F5EBD4A071BD}">
      <dgm:prSet/>
      <dgm:spPr/>
      <dgm:t>
        <a:bodyPr/>
        <a:lstStyle/>
        <a:p>
          <a:endParaRPr lang="en-US"/>
        </a:p>
      </dgm:t>
    </dgm:pt>
    <dgm:pt modelId="{25BBDB9C-A7FC-4F5B-98E2-3CE8739B83AF}" type="sibTrans" cxnId="{A31C0A4D-9C05-41A3-A30F-F5EBD4A071BD}">
      <dgm:prSet/>
      <dgm:spPr/>
      <dgm:t>
        <a:bodyPr/>
        <a:lstStyle/>
        <a:p>
          <a:endParaRPr lang="en-US"/>
        </a:p>
      </dgm:t>
    </dgm:pt>
    <dgm:pt modelId="{374171F4-62F5-4E81-BE8A-57D4BA0F93DF}">
      <dgm:prSet phldrT="[Text]" custT="1"/>
      <dgm:spPr/>
      <dgm:t>
        <a:bodyPr/>
        <a:lstStyle/>
        <a:p>
          <a:r>
            <a:rPr lang="en-US" sz="2000" dirty="0"/>
            <a:t>High AG metabolic acidosis</a:t>
          </a:r>
        </a:p>
        <a:p>
          <a:r>
            <a:rPr lang="en-US" sz="2000" dirty="0"/>
            <a:t>Plus</a:t>
          </a:r>
        </a:p>
        <a:p>
          <a:r>
            <a:rPr lang="en-US" sz="1800" dirty="0"/>
            <a:t>Normal AG metabolic Acidosis</a:t>
          </a:r>
        </a:p>
      </dgm:t>
    </dgm:pt>
    <dgm:pt modelId="{029AE45D-5374-47C0-8953-DC0F25657BA1}" type="parTrans" cxnId="{73AC9ECD-62AC-4CAB-A565-C0D7ADF4CD30}">
      <dgm:prSet/>
      <dgm:spPr/>
      <dgm:t>
        <a:bodyPr/>
        <a:lstStyle/>
        <a:p>
          <a:endParaRPr lang="en-US"/>
        </a:p>
      </dgm:t>
    </dgm:pt>
    <dgm:pt modelId="{BFA362B5-489D-4F7C-A9A2-936422691603}" type="sibTrans" cxnId="{73AC9ECD-62AC-4CAB-A565-C0D7ADF4CD30}">
      <dgm:prSet/>
      <dgm:spPr/>
      <dgm:t>
        <a:bodyPr/>
        <a:lstStyle/>
        <a:p>
          <a:endParaRPr lang="en-US"/>
        </a:p>
      </dgm:t>
    </dgm:pt>
    <dgm:pt modelId="{35D11932-3308-418F-8BD6-21D1FB5CE322}">
      <dgm:prSet phldrT="[Text]" custT="1"/>
      <dgm:spPr/>
      <dgm:t>
        <a:bodyPr/>
        <a:lstStyle/>
        <a:p>
          <a:r>
            <a:rPr lang="en-US" sz="3600" dirty="0"/>
            <a:t>1&lt;x&lt;2</a:t>
          </a:r>
        </a:p>
      </dgm:t>
    </dgm:pt>
    <dgm:pt modelId="{10D23660-0D38-41AA-B3BC-B3597706CCA7}" type="parTrans" cxnId="{D206BDB6-DF2D-4A1C-97CA-AB0FEAA7BACC}">
      <dgm:prSet/>
      <dgm:spPr/>
      <dgm:t>
        <a:bodyPr/>
        <a:lstStyle/>
        <a:p>
          <a:endParaRPr lang="en-US"/>
        </a:p>
      </dgm:t>
    </dgm:pt>
    <dgm:pt modelId="{36324F70-2D3D-4FE7-97BD-656A4B72E120}" type="sibTrans" cxnId="{D206BDB6-DF2D-4A1C-97CA-AB0FEAA7BACC}">
      <dgm:prSet/>
      <dgm:spPr/>
      <dgm:t>
        <a:bodyPr/>
        <a:lstStyle/>
        <a:p>
          <a:endParaRPr lang="en-US"/>
        </a:p>
      </dgm:t>
    </dgm:pt>
    <dgm:pt modelId="{C035460B-C16C-4A3B-8BEC-D9DBD4F8DC4A}">
      <dgm:prSet phldrT="[Text]" custT="1"/>
      <dgm:spPr/>
      <dgm:t>
        <a:bodyPr/>
        <a:lstStyle/>
        <a:p>
          <a:r>
            <a:rPr lang="en-US" sz="2400" dirty="0"/>
            <a:t>Pure High AG metabolic Acidosis</a:t>
          </a:r>
        </a:p>
      </dgm:t>
    </dgm:pt>
    <dgm:pt modelId="{4B4F1BFA-C192-4EF1-BD7D-C8C4C8D112C1}" type="parTrans" cxnId="{FBED4788-8617-4B0D-8759-D066C8FC3892}">
      <dgm:prSet/>
      <dgm:spPr/>
      <dgm:t>
        <a:bodyPr/>
        <a:lstStyle/>
        <a:p>
          <a:endParaRPr lang="en-US"/>
        </a:p>
      </dgm:t>
    </dgm:pt>
    <dgm:pt modelId="{71261C9B-E601-432F-A07C-3AA30CD9D860}" type="sibTrans" cxnId="{FBED4788-8617-4B0D-8759-D066C8FC3892}">
      <dgm:prSet/>
      <dgm:spPr/>
      <dgm:t>
        <a:bodyPr/>
        <a:lstStyle/>
        <a:p>
          <a:endParaRPr lang="en-US"/>
        </a:p>
      </dgm:t>
    </dgm:pt>
    <dgm:pt modelId="{6CC089C0-50A7-4827-8FC4-FEF57C55CDA9}" type="pres">
      <dgm:prSet presAssocID="{A2A7FDAA-28FC-464E-B615-EE35B29B47F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5FCAC3-91EC-4D7C-B226-4F3CAE52B488}" type="pres">
      <dgm:prSet presAssocID="{21AED29D-3AF8-4674-95D1-CCF709B44AA1}" presName="root1" presStyleCnt="0"/>
      <dgm:spPr/>
    </dgm:pt>
    <dgm:pt modelId="{C5CAB6B4-3B83-4C4B-A0AE-53B585DA5934}" type="pres">
      <dgm:prSet presAssocID="{21AED29D-3AF8-4674-95D1-CCF709B44AA1}" presName="LevelOneTextNode" presStyleLbl="node0" presStyleIdx="0" presStyleCnt="1" custScaleX="66654" custScaleY="612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10F82F-AA4F-4252-AB83-15D6F286F1FA}" type="pres">
      <dgm:prSet presAssocID="{21AED29D-3AF8-4674-95D1-CCF709B44AA1}" presName="level2hierChild" presStyleCnt="0"/>
      <dgm:spPr/>
    </dgm:pt>
    <dgm:pt modelId="{CD5C8DEE-ACF3-49F0-B93A-3A2B4CA55E23}" type="pres">
      <dgm:prSet presAssocID="{90D2EC06-0835-487A-8DA3-53093CD1F27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E53F6539-654F-44CB-A18A-B33351DF3CDE}" type="pres">
      <dgm:prSet presAssocID="{90D2EC06-0835-487A-8DA3-53093CD1F27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698E798F-100B-4D52-ADB5-02B4E309B83C}" type="pres">
      <dgm:prSet presAssocID="{4280F14A-7AF7-436F-A03E-808D14AE89BA}" presName="root2" presStyleCnt="0"/>
      <dgm:spPr/>
    </dgm:pt>
    <dgm:pt modelId="{7CD54468-757D-4627-ADEE-D2C7BB2C85E3}" type="pres">
      <dgm:prSet presAssocID="{4280F14A-7AF7-436F-A03E-808D14AE89BA}" presName="LevelTwoTextNode" presStyleLbl="node2" presStyleIdx="0" presStyleCnt="3" custScaleX="53209" custScaleY="816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B41A89-77AC-4382-A000-DDB8A2ED9D83}" type="pres">
      <dgm:prSet presAssocID="{4280F14A-7AF7-436F-A03E-808D14AE89BA}" presName="level3hierChild" presStyleCnt="0"/>
      <dgm:spPr/>
    </dgm:pt>
    <dgm:pt modelId="{00F3FA4E-A849-4914-9DBD-1F2E3C71862A}" type="pres">
      <dgm:prSet presAssocID="{369F77D7-C80A-4D35-B834-A33E47C6C025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0512255E-A40A-410E-B0E8-660E519AF218}" type="pres">
      <dgm:prSet presAssocID="{369F77D7-C80A-4D35-B834-A33E47C6C025}" presName="connTx" presStyleLbl="parChTrans1D3" presStyleIdx="0" presStyleCnt="3"/>
      <dgm:spPr/>
      <dgm:t>
        <a:bodyPr/>
        <a:lstStyle/>
        <a:p>
          <a:endParaRPr lang="en-US"/>
        </a:p>
      </dgm:t>
    </dgm:pt>
    <dgm:pt modelId="{5B29D708-A3DF-4656-8E6E-46FF4E207AF8}" type="pres">
      <dgm:prSet presAssocID="{5FAB4E04-733D-4405-A2F0-261F66242A68}" presName="root2" presStyleCnt="0"/>
      <dgm:spPr/>
    </dgm:pt>
    <dgm:pt modelId="{E1C98AB4-BCF2-4B2B-A739-86D9659BF3A1}" type="pres">
      <dgm:prSet presAssocID="{5FAB4E04-733D-4405-A2F0-261F66242A68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5ADADA-3D09-4F3D-8BBF-7BFC1DF3CF10}" type="pres">
      <dgm:prSet presAssocID="{5FAB4E04-733D-4405-A2F0-261F66242A68}" presName="level3hierChild" presStyleCnt="0"/>
      <dgm:spPr/>
    </dgm:pt>
    <dgm:pt modelId="{BC1225CE-2EA8-4D08-BC8A-6C910820DB24}" type="pres">
      <dgm:prSet presAssocID="{10D23660-0D38-41AA-B3BC-B3597706CCA7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9C090C8B-CF0B-46D7-9837-B252076018FC}" type="pres">
      <dgm:prSet presAssocID="{10D23660-0D38-41AA-B3BC-B3597706CCA7}" presName="connTx" presStyleLbl="parChTrans1D2" presStyleIdx="1" presStyleCnt="3"/>
      <dgm:spPr/>
      <dgm:t>
        <a:bodyPr/>
        <a:lstStyle/>
        <a:p>
          <a:endParaRPr lang="en-US"/>
        </a:p>
      </dgm:t>
    </dgm:pt>
    <dgm:pt modelId="{2EB5FEC7-BB40-4C0E-8DED-134B8BA1CD13}" type="pres">
      <dgm:prSet presAssocID="{35D11932-3308-418F-8BD6-21D1FB5CE322}" presName="root2" presStyleCnt="0"/>
      <dgm:spPr/>
    </dgm:pt>
    <dgm:pt modelId="{B1590006-AD7E-481C-806C-F4CB9C8D2C7A}" type="pres">
      <dgm:prSet presAssocID="{35D11932-3308-418F-8BD6-21D1FB5CE322}" presName="LevelTwoTextNode" presStyleLbl="node2" presStyleIdx="1" presStyleCnt="3" custScaleX="53560" custScaleY="751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896EC1-D4A2-45F9-B936-0A2B519786B2}" type="pres">
      <dgm:prSet presAssocID="{35D11932-3308-418F-8BD6-21D1FB5CE322}" presName="level3hierChild" presStyleCnt="0"/>
      <dgm:spPr/>
    </dgm:pt>
    <dgm:pt modelId="{461C5B3C-9E9B-447C-8277-ADFBF68CBB00}" type="pres">
      <dgm:prSet presAssocID="{4B4F1BFA-C192-4EF1-BD7D-C8C4C8D112C1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EC11A5B0-877A-45F5-A08A-004A0847D02C}" type="pres">
      <dgm:prSet presAssocID="{4B4F1BFA-C192-4EF1-BD7D-C8C4C8D112C1}" presName="connTx" presStyleLbl="parChTrans1D3" presStyleIdx="1" presStyleCnt="3"/>
      <dgm:spPr/>
      <dgm:t>
        <a:bodyPr/>
        <a:lstStyle/>
        <a:p>
          <a:endParaRPr lang="en-US"/>
        </a:p>
      </dgm:t>
    </dgm:pt>
    <dgm:pt modelId="{AAC6E2FD-9F06-4B88-9B00-AA3A316EE74B}" type="pres">
      <dgm:prSet presAssocID="{C035460B-C16C-4A3B-8BEC-D9DBD4F8DC4A}" presName="root2" presStyleCnt="0"/>
      <dgm:spPr/>
    </dgm:pt>
    <dgm:pt modelId="{E59EF1BC-ACBA-4674-942B-C8EDC5A97537}" type="pres">
      <dgm:prSet presAssocID="{C035460B-C16C-4A3B-8BEC-D9DBD4F8DC4A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A40FFD-E959-4CEC-BBE2-18CBE92F40F1}" type="pres">
      <dgm:prSet presAssocID="{C035460B-C16C-4A3B-8BEC-D9DBD4F8DC4A}" presName="level3hierChild" presStyleCnt="0"/>
      <dgm:spPr/>
    </dgm:pt>
    <dgm:pt modelId="{6C60248D-2057-4D92-9EE6-E28A4CBC677E}" type="pres">
      <dgm:prSet presAssocID="{6F099A04-1592-46C2-B406-79C8FE538A1F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DF4B75F1-3BC0-4FF5-809C-8CD229D6AD0A}" type="pres">
      <dgm:prSet presAssocID="{6F099A04-1592-46C2-B406-79C8FE538A1F}" presName="connTx" presStyleLbl="parChTrans1D2" presStyleIdx="2" presStyleCnt="3"/>
      <dgm:spPr/>
      <dgm:t>
        <a:bodyPr/>
        <a:lstStyle/>
        <a:p>
          <a:endParaRPr lang="en-US"/>
        </a:p>
      </dgm:t>
    </dgm:pt>
    <dgm:pt modelId="{165445D5-DAE2-4576-AE61-B59EBC795A3F}" type="pres">
      <dgm:prSet presAssocID="{D246C31C-8561-47EC-BF88-FA3C213EDFEB}" presName="root2" presStyleCnt="0"/>
      <dgm:spPr/>
    </dgm:pt>
    <dgm:pt modelId="{8B6289B8-9BC3-4D71-886E-9F4F8E32636B}" type="pres">
      <dgm:prSet presAssocID="{D246C31C-8561-47EC-BF88-FA3C213EDFEB}" presName="LevelTwoTextNode" presStyleLbl="node2" presStyleIdx="2" presStyleCnt="3" custScaleX="53496" custScaleY="66222" custLinFactNeighborX="-18" custLinFactNeighborY="-46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11C73F-F764-41ED-989D-7530A794426E}" type="pres">
      <dgm:prSet presAssocID="{D246C31C-8561-47EC-BF88-FA3C213EDFEB}" presName="level3hierChild" presStyleCnt="0"/>
      <dgm:spPr/>
    </dgm:pt>
    <dgm:pt modelId="{75B83308-1787-4F51-8FAA-8F61327602AE}" type="pres">
      <dgm:prSet presAssocID="{029AE45D-5374-47C0-8953-DC0F25657BA1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5E2F0934-45DD-47CD-94BF-51F39F0CC9A7}" type="pres">
      <dgm:prSet presAssocID="{029AE45D-5374-47C0-8953-DC0F25657BA1}" presName="connTx" presStyleLbl="parChTrans1D3" presStyleIdx="2" presStyleCnt="3"/>
      <dgm:spPr/>
      <dgm:t>
        <a:bodyPr/>
        <a:lstStyle/>
        <a:p>
          <a:endParaRPr lang="en-US"/>
        </a:p>
      </dgm:t>
    </dgm:pt>
    <dgm:pt modelId="{888B5C0A-BB29-4516-A52B-492F2DD0FFA6}" type="pres">
      <dgm:prSet presAssocID="{374171F4-62F5-4E81-BE8A-57D4BA0F93DF}" presName="root2" presStyleCnt="0"/>
      <dgm:spPr/>
    </dgm:pt>
    <dgm:pt modelId="{A514082B-05F3-4567-8A8F-6D25EA3870C6}" type="pres">
      <dgm:prSet presAssocID="{374171F4-62F5-4E81-BE8A-57D4BA0F93DF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0FDC4D-D334-493F-A7D7-C890879FFBE3}" type="pres">
      <dgm:prSet presAssocID="{374171F4-62F5-4E81-BE8A-57D4BA0F93DF}" presName="level3hierChild" presStyleCnt="0"/>
      <dgm:spPr/>
    </dgm:pt>
  </dgm:ptLst>
  <dgm:cxnLst>
    <dgm:cxn modelId="{88B86238-C375-417D-A73F-A87798793ED7}" type="presOf" srcId="{029AE45D-5374-47C0-8953-DC0F25657BA1}" destId="{5E2F0934-45DD-47CD-94BF-51F39F0CC9A7}" srcOrd="1" destOrd="0" presId="urn:microsoft.com/office/officeart/2005/8/layout/hierarchy2"/>
    <dgm:cxn modelId="{1AA008E5-3A47-44C7-B6B3-21095982347F}" type="presOf" srcId="{90D2EC06-0835-487A-8DA3-53093CD1F276}" destId="{CD5C8DEE-ACF3-49F0-B93A-3A2B4CA55E23}" srcOrd="0" destOrd="0" presId="urn:microsoft.com/office/officeart/2005/8/layout/hierarchy2"/>
    <dgm:cxn modelId="{58BBB722-6D1E-4F18-9A48-FAD0D99C5BDD}" type="presOf" srcId="{369F77D7-C80A-4D35-B834-A33E47C6C025}" destId="{00F3FA4E-A849-4914-9DBD-1F2E3C71862A}" srcOrd="0" destOrd="0" presId="urn:microsoft.com/office/officeart/2005/8/layout/hierarchy2"/>
    <dgm:cxn modelId="{7D679C0B-329A-499F-A617-1867D92227EF}" type="presOf" srcId="{10D23660-0D38-41AA-B3BC-B3597706CCA7}" destId="{9C090C8B-CF0B-46D7-9837-B252076018FC}" srcOrd="1" destOrd="0" presId="urn:microsoft.com/office/officeart/2005/8/layout/hierarchy2"/>
    <dgm:cxn modelId="{3774482F-23FD-418D-9517-F62814A08278}" type="presOf" srcId="{5FAB4E04-733D-4405-A2F0-261F66242A68}" destId="{E1C98AB4-BCF2-4B2B-A739-86D9659BF3A1}" srcOrd="0" destOrd="0" presId="urn:microsoft.com/office/officeart/2005/8/layout/hierarchy2"/>
    <dgm:cxn modelId="{5FE497AC-0386-4573-AAA8-4E21237CC188}" type="presOf" srcId="{4B4F1BFA-C192-4EF1-BD7D-C8C4C8D112C1}" destId="{EC11A5B0-877A-45F5-A08A-004A0847D02C}" srcOrd="1" destOrd="0" presId="urn:microsoft.com/office/officeart/2005/8/layout/hierarchy2"/>
    <dgm:cxn modelId="{9541812A-0889-49B0-B45E-5A3569483EC9}" srcId="{21AED29D-3AF8-4674-95D1-CCF709B44AA1}" destId="{4280F14A-7AF7-436F-A03E-808D14AE89BA}" srcOrd="0" destOrd="0" parTransId="{90D2EC06-0835-487A-8DA3-53093CD1F276}" sibTransId="{2F611B4A-2467-4F16-B66A-CE949988D7E8}"/>
    <dgm:cxn modelId="{004844D3-89C6-4B1F-AD8B-ACD27B65395E}" type="presOf" srcId="{374171F4-62F5-4E81-BE8A-57D4BA0F93DF}" destId="{A514082B-05F3-4567-8A8F-6D25EA3870C6}" srcOrd="0" destOrd="0" presId="urn:microsoft.com/office/officeart/2005/8/layout/hierarchy2"/>
    <dgm:cxn modelId="{2C99BD1E-D4AC-473A-99EF-CFBEE40DE8D4}" type="presOf" srcId="{90D2EC06-0835-487A-8DA3-53093CD1F276}" destId="{E53F6539-654F-44CB-A18A-B33351DF3CDE}" srcOrd="1" destOrd="0" presId="urn:microsoft.com/office/officeart/2005/8/layout/hierarchy2"/>
    <dgm:cxn modelId="{944A6BB0-628B-4A0A-821D-3700735AA1D5}" srcId="{4280F14A-7AF7-436F-A03E-808D14AE89BA}" destId="{5FAB4E04-733D-4405-A2F0-261F66242A68}" srcOrd="0" destOrd="0" parTransId="{369F77D7-C80A-4D35-B834-A33E47C6C025}" sibTransId="{6BB4321D-1A25-4330-8EF0-14B6B458F13C}"/>
    <dgm:cxn modelId="{C4D046D8-2095-4176-A16C-FEB0EDC0DA42}" type="presOf" srcId="{A2A7FDAA-28FC-464E-B615-EE35B29B47FF}" destId="{6CC089C0-50A7-4827-8FC4-FEF57C55CDA9}" srcOrd="0" destOrd="0" presId="urn:microsoft.com/office/officeart/2005/8/layout/hierarchy2"/>
    <dgm:cxn modelId="{993E2872-256A-4DC0-AD78-1D1F038D1CDF}" type="presOf" srcId="{35D11932-3308-418F-8BD6-21D1FB5CE322}" destId="{B1590006-AD7E-481C-806C-F4CB9C8D2C7A}" srcOrd="0" destOrd="0" presId="urn:microsoft.com/office/officeart/2005/8/layout/hierarchy2"/>
    <dgm:cxn modelId="{50EE9BE2-1B7A-46A9-91CE-2FFFB6883743}" type="presOf" srcId="{6F099A04-1592-46C2-B406-79C8FE538A1F}" destId="{DF4B75F1-3BC0-4FF5-809C-8CD229D6AD0A}" srcOrd="1" destOrd="0" presId="urn:microsoft.com/office/officeart/2005/8/layout/hierarchy2"/>
    <dgm:cxn modelId="{A31C0A4D-9C05-41A3-A30F-F5EBD4A071BD}" srcId="{21AED29D-3AF8-4674-95D1-CCF709B44AA1}" destId="{D246C31C-8561-47EC-BF88-FA3C213EDFEB}" srcOrd="2" destOrd="0" parTransId="{6F099A04-1592-46C2-B406-79C8FE538A1F}" sibTransId="{25BBDB9C-A7FC-4F5B-98E2-3CE8739B83AF}"/>
    <dgm:cxn modelId="{91B535EA-69D6-4EEC-A2DE-9EAEDE7035E2}" type="presOf" srcId="{10D23660-0D38-41AA-B3BC-B3597706CCA7}" destId="{BC1225CE-2EA8-4D08-BC8A-6C910820DB24}" srcOrd="0" destOrd="0" presId="urn:microsoft.com/office/officeart/2005/8/layout/hierarchy2"/>
    <dgm:cxn modelId="{29760166-A2AB-4A42-9553-7A0BC17F3A48}" srcId="{A2A7FDAA-28FC-464E-B615-EE35B29B47FF}" destId="{21AED29D-3AF8-4674-95D1-CCF709B44AA1}" srcOrd="0" destOrd="0" parTransId="{B52068A2-2752-4D67-AC82-583814E1218C}" sibTransId="{5F3CEF2D-15ED-4B7B-BA62-90A0013912BC}"/>
    <dgm:cxn modelId="{5F05FE93-A84F-4D5D-929B-5BE705ECD5B3}" type="presOf" srcId="{6F099A04-1592-46C2-B406-79C8FE538A1F}" destId="{6C60248D-2057-4D92-9EE6-E28A4CBC677E}" srcOrd="0" destOrd="0" presId="urn:microsoft.com/office/officeart/2005/8/layout/hierarchy2"/>
    <dgm:cxn modelId="{4E5961FB-C517-489F-8304-90D9740ACE37}" type="presOf" srcId="{C035460B-C16C-4A3B-8BEC-D9DBD4F8DC4A}" destId="{E59EF1BC-ACBA-4674-942B-C8EDC5A97537}" srcOrd="0" destOrd="0" presId="urn:microsoft.com/office/officeart/2005/8/layout/hierarchy2"/>
    <dgm:cxn modelId="{479C3505-B35C-47D1-BCE9-ED2E8C669E3F}" type="presOf" srcId="{369F77D7-C80A-4D35-B834-A33E47C6C025}" destId="{0512255E-A40A-410E-B0E8-660E519AF218}" srcOrd="1" destOrd="0" presId="urn:microsoft.com/office/officeart/2005/8/layout/hierarchy2"/>
    <dgm:cxn modelId="{73AC9ECD-62AC-4CAB-A565-C0D7ADF4CD30}" srcId="{D246C31C-8561-47EC-BF88-FA3C213EDFEB}" destId="{374171F4-62F5-4E81-BE8A-57D4BA0F93DF}" srcOrd="0" destOrd="0" parTransId="{029AE45D-5374-47C0-8953-DC0F25657BA1}" sibTransId="{BFA362B5-489D-4F7C-A9A2-936422691603}"/>
    <dgm:cxn modelId="{B0F06F76-20C1-45B8-A9D4-0959E6C10171}" type="presOf" srcId="{029AE45D-5374-47C0-8953-DC0F25657BA1}" destId="{75B83308-1787-4F51-8FAA-8F61327602AE}" srcOrd="0" destOrd="0" presId="urn:microsoft.com/office/officeart/2005/8/layout/hierarchy2"/>
    <dgm:cxn modelId="{B62FF10D-B5D2-4AE1-B9A1-1B5021E953CE}" type="presOf" srcId="{D246C31C-8561-47EC-BF88-FA3C213EDFEB}" destId="{8B6289B8-9BC3-4D71-886E-9F4F8E32636B}" srcOrd="0" destOrd="0" presId="urn:microsoft.com/office/officeart/2005/8/layout/hierarchy2"/>
    <dgm:cxn modelId="{0A64386A-1F8D-47CE-B45F-64687847FDA2}" type="presOf" srcId="{21AED29D-3AF8-4674-95D1-CCF709B44AA1}" destId="{C5CAB6B4-3B83-4C4B-A0AE-53B585DA5934}" srcOrd="0" destOrd="0" presId="urn:microsoft.com/office/officeart/2005/8/layout/hierarchy2"/>
    <dgm:cxn modelId="{51857D17-66D8-4956-8FCD-8E80F10A8E46}" type="presOf" srcId="{4280F14A-7AF7-436F-A03E-808D14AE89BA}" destId="{7CD54468-757D-4627-ADEE-D2C7BB2C85E3}" srcOrd="0" destOrd="0" presId="urn:microsoft.com/office/officeart/2005/8/layout/hierarchy2"/>
    <dgm:cxn modelId="{D206BDB6-DF2D-4A1C-97CA-AB0FEAA7BACC}" srcId="{21AED29D-3AF8-4674-95D1-CCF709B44AA1}" destId="{35D11932-3308-418F-8BD6-21D1FB5CE322}" srcOrd="1" destOrd="0" parTransId="{10D23660-0D38-41AA-B3BC-B3597706CCA7}" sibTransId="{36324F70-2D3D-4FE7-97BD-656A4B72E120}"/>
    <dgm:cxn modelId="{56B7513B-9CD7-4B2F-88F7-F92D706790FD}" type="presOf" srcId="{4B4F1BFA-C192-4EF1-BD7D-C8C4C8D112C1}" destId="{461C5B3C-9E9B-447C-8277-ADFBF68CBB00}" srcOrd="0" destOrd="0" presId="urn:microsoft.com/office/officeart/2005/8/layout/hierarchy2"/>
    <dgm:cxn modelId="{FBED4788-8617-4B0D-8759-D066C8FC3892}" srcId="{35D11932-3308-418F-8BD6-21D1FB5CE322}" destId="{C035460B-C16C-4A3B-8BEC-D9DBD4F8DC4A}" srcOrd="0" destOrd="0" parTransId="{4B4F1BFA-C192-4EF1-BD7D-C8C4C8D112C1}" sibTransId="{71261C9B-E601-432F-A07C-3AA30CD9D860}"/>
    <dgm:cxn modelId="{24E66B84-FA04-4730-8656-75C0551887DB}" type="presParOf" srcId="{6CC089C0-50A7-4827-8FC4-FEF57C55CDA9}" destId="{895FCAC3-91EC-4D7C-B226-4F3CAE52B488}" srcOrd="0" destOrd="0" presId="urn:microsoft.com/office/officeart/2005/8/layout/hierarchy2"/>
    <dgm:cxn modelId="{0BA55027-A317-41FE-8D5E-F0DFDC45035F}" type="presParOf" srcId="{895FCAC3-91EC-4D7C-B226-4F3CAE52B488}" destId="{C5CAB6B4-3B83-4C4B-A0AE-53B585DA5934}" srcOrd="0" destOrd="0" presId="urn:microsoft.com/office/officeart/2005/8/layout/hierarchy2"/>
    <dgm:cxn modelId="{BBF57EFC-5CD6-44FC-A6C8-A63EA8E2982E}" type="presParOf" srcId="{895FCAC3-91EC-4D7C-B226-4F3CAE52B488}" destId="{9F10F82F-AA4F-4252-AB83-15D6F286F1FA}" srcOrd="1" destOrd="0" presId="urn:microsoft.com/office/officeart/2005/8/layout/hierarchy2"/>
    <dgm:cxn modelId="{540AF2AE-5836-41FD-86B6-45A01BC299ED}" type="presParOf" srcId="{9F10F82F-AA4F-4252-AB83-15D6F286F1FA}" destId="{CD5C8DEE-ACF3-49F0-B93A-3A2B4CA55E23}" srcOrd="0" destOrd="0" presId="urn:microsoft.com/office/officeart/2005/8/layout/hierarchy2"/>
    <dgm:cxn modelId="{921A6FD0-A3CE-4582-8FAE-F7A3DD840CE4}" type="presParOf" srcId="{CD5C8DEE-ACF3-49F0-B93A-3A2B4CA55E23}" destId="{E53F6539-654F-44CB-A18A-B33351DF3CDE}" srcOrd="0" destOrd="0" presId="urn:microsoft.com/office/officeart/2005/8/layout/hierarchy2"/>
    <dgm:cxn modelId="{5EA6548A-09CC-477F-8520-43EE1B864FB4}" type="presParOf" srcId="{9F10F82F-AA4F-4252-AB83-15D6F286F1FA}" destId="{698E798F-100B-4D52-ADB5-02B4E309B83C}" srcOrd="1" destOrd="0" presId="urn:microsoft.com/office/officeart/2005/8/layout/hierarchy2"/>
    <dgm:cxn modelId="{A0E04C5F-1CDF-488F-9078-1F8CFC1DE59A}" type="presParOf" srcId="{698E798F-100B-4D52-ADB5-02B4E309B83C}" destId="{7CD54468-757D-4627-ADEE-D2C7BB2C85E3}" srcOrd="0" destOrd="0" presId="urn:microsoft.com/office/officeart/2005/8/layout/hierarchy2"/>
    <dgm:cxn modelId="{95292D69-E3CB-4166-80F9-139A9FEF831B}" type="presParOf" srcId="{698E798F-100B-4D52-ADB5-02B4E309B83C}" destId="{F0B41A89-77AC-4382-A000-DDB8A2ED9D83}" srcOrd="1" destOrd="0" presId="urn:microsoft.com/office/officeart/2005/8/layout/hierarchy2"/>
    <dgm:cxn modelId="{8C92E27B-59BC-4480-AE49-5D0D218193CD}" type="presParOf" srcId="{F0B41A89-77AC-4382-A000-DDB8A2ED9D83}" destId="{00F3FA4E-A849-4914-9DBD-1F2E3C71862A}" srcOrd="0" destOrd="0" presId="urn:microsoft.com/office/officeart/2005/8/layout/hierarchy2"/>
    <dgm:cxn modelId="{4AE5BDF4-6571-437F-8CB1-962789E7E264}" type="presParOf" srcId="{00F3FA4E-A849-4914-9DBD-1F2E3C71862A}" destId="{0512255E-A40A-410E-B0E8-660E519AF218}" srcOrd="0" destOrd="0" presId="urn:microsoft.com/office/officeart/2005/8/layout/hierarchy2"/>
    <dgm:cxn modelId="{A545ABDA-85E7-46ED-996B-E6922DBAD093}" type="presParOf" srcId="{F0B41A89-77AC-4382-A000-DDB8A2ED9D83}" destId="{5B29D708-A3DF-4656-8E6E-46FF4E207AF8}" srcOrd="1" destOrd="0" presId="urn:microsoft.com/office/officeart/2005/8/layout/hierarchy2"/>
    <dgm:cxn modelId="{C5E82A24-4068-4F34-8577-EAF36E265B51}" type="presParOf" srcId="{5B29D708-A3DF-4656-8E6E-46FF4E207AF8}" destId="{E1C98AB4-BCF2-4B2B-A739-86D9659BF3A1}" srcOrd="0" destOrd="0" presId="urn:microsoft.com/office/officeart/2005/8/layout/hierarchy2"/>
    <dgm:cxn modelId="{39D6F53F-19A7-4525-92F1-363ED9A1A5BA}" type="presParOf" srcId="{5B29D708-A3DF-4656-8E6E-46FF4E207AF8}" destId="{6C5ADADA-3D09-4F3D-8BBF-7BFC1DF3CF10}" srcOrd="1" destOrd="0" presId="urn:microsoft.com/office/officeart/2005/8/layout/hierarchy2"/>
    <dgm:cxn modelId="{32F0059C-D1B2-437E-BF33-62FB225110A4}" type="presParOf" srcId="{9F10F82F-AA4F-4252-AB83-15D6F286F1FA}" destId="{BC1225CE-2EA8-4D08-BC8A-6C910820DB24}" srcOrd="2" destOrd="0" presId="urn:microsoft.com/office/officeart/2005/8/layout/hierarchy2"/>
    <dgm:cxn modelId="{98030F4C-2F23-47D5-823A-B4B8EC96BDC1}" type="presParOf" srcId="{BC1225CE-2EA8-4D08-BC8A-6C910820DB24}" destId="{9C090C8B-CF0B-46D7-9837-B252076018FC}" srcOrd="0" destOrd="0" presId="urn:microsoft.com/office/officeart/2005/8/layout/hierarchy2"/>
    <dgm:cxn modelId="{CCFAA5D0-CED4-4D86-97C6-A8541891052C}" type="presParOf" srcId="{9F10F82F-AA4F-4252-AB83-15D6F286F1FA}" destId="{2EB5FEC7-BB40-4C0E-8DED-134B8BA1CD13}" srcOrd="3" destOrd="0" presId="urn:microsoft.com/office/officeart/2005/8/layout/hierarchy2"/>
    <dgm:cxn modelId="{F176835E-0800-4D67-842C-3CAC398A63EA}" type="presParOf" srcId="{2EB5FEC7-BB40-4C0E-8DED-134B8BA1CD13}" destId="{B1590006-AD7E-481C-806C-F4CB9C8D2C7A}" srcOrd="0" destOrd="0" presId="urn:microsoft.com/office/officeart/2005/8/layout/hierarchy2"/>
    <dgm:cxn modelId="{C07AEDFB-CD02-49AC-BA79-5786EB9756B7}" type="presParOf" srcId="{2EB5FEC7-BB40-4C0E-8DED-134B8BA1CD13}" destId="{6E896EC1-D4A2-45F9-B936-0A2B519786B2}" srcOrd="1" destOrd="0" presId="urn:microsoft.com/office/officeart/2005/8/layout/hierarchy2"/>
    <dgm:cxn modelId="{15709B20-EE13-4331-BE27-DE49F6EBFD58}" type="presParOf" srcId="{6E896EC1-D4A2-45F9-B936-0A2B519786B2}" destId="{461C5B3C-9E9B-447C-8277-ADFBF68CBB00}" srcOrd="0" destOrd="0" presId="urn:microsoft.com/office/officeart/2005/8/layout/hierarchy2"/>
    <dgm:cxn modelId="{6F2C4865-EA20-405D-84CA-F6B6E966262A}" type="presParOf" srcId="{461C5B3C-9E9B-447C-8277-ADFBF68CBB00}" destId="{EC11A5B0-877A-45F5-A08A-004A0847D02C}" srcOrd="0" destOrd="0" presId="urn:microsoft.com/office/officeart/2005/8/layout/hierarchy2"/>
    <dgm:cxn modelId="{032C6C6A-6FC5-44F8-BD86-923681784E36}" type="presParOf" srcId="{6E896EC1-D4A2-45F9-B936-0A2B519786B2}" destId="{AAC6E2FD-9F06-4B88-9B00-AA3A316EE74B}" srcOrd="1" destOrd="0" presId="urn:microsoft.com/office/officeart/2005/8/layout/hierarchy2"/>
    <dgm:cxn modelId="{635AE4BC-6324-4792-99ED-C4BE15C4B6C3}" type="presParOf" srcId="{AAC6E2FD-9F06-4B88-9B00-AA3A316EE74B}" destId="{E59EF1BC-ACBA-4674-942B-C8EDC5A97537}" srcOrd="0" destOrd="0" presId="urn:microsoft.com/office/officeart/2005/8/layout/hierarchy2"/>
    <dgm:cxn modelId="{40680C90-547C-4E92-BCD8-AFBCE9DB02E8}" type="presParOf" srcId="{AAC6E2FD-9F06-4B88-9B00-AA3A316EE74B}" destId="{7AA40FFD-E959-4CEC-BBE2-18CBE92F40F1}" srcOrd="1" destOrd="0" presId="urn:microsoft.com/office/officeart/2005/8/layout/hierarchy2"/>
    <dgm:cxn modelId="{CD321FA7-38B4-492A-A486-542E62B110D7}" type="presParOf" srcId="{9F10F82F-AA4F-4252-AB83-15D6F286F1FA}" destId="{6C60248D-2057-4D92-9EE6-E28A4CBC677E}" srcOrd="4" destOrd="0" presId="urn:microsoft.com/office/officeart/2005/8/layout/hierarchy2"/>
    <dgm:cxn modelId="{9B185758-888D-4908-93E1-5BE692F4ABBC}" type="presParOf" srcId="{6C60248D-2057-4D92-9EE6-E28A4CBC677E}" destId="{DF4B75F1-3BC0-4FF5-809C-8CD229D6AD0A}" srcOrd="0" destOrd="0" presId="urn:microsoft.com/office/officeart/2005/8/layout/hierarchy2"/>
    <dgm:cxn modelId="{413B0C07-485F-407B-A50B-2F0F969E8BC7}" type="presParOf" srcId="{9F10F82F-AA4F-4252-AB83-15D6F286F1FA}" destId="{165445D5-DAE2-4576-AE61-B59EBC795A3F}" srcOrd="5" destOrd="0" presId="urn:microsoft.com/office/officeart/2005/8/layout/hierarchy2"/>
    <dgm:cxn modelId="{132788BF-85F0-489F-87C3-235254D86175}" type="presParOf" srcId="{165445D5-DAE2-4576-AE61-B59EBC795A3F}" destId="{8B6289B8-9BC3-4D71-886E-9F4F8E32636B}" srcOrd="0" destOrd="0" presId="urn:microsoft.com/office/officeart/2005/8/layout/hierarchy2"/>
    <dgm:cxn modelId="{2C18BF69-D3C3-4830-950D-346407F667A2}" type="presParOf" srcId="{165445D5-DAE2-4576-AE61-B59EBC795A3F}" destId="{E511C73F-F764-41ED-989D-7530A794426E}" srcOrd="1" destOrd="0" presId="urn:microsoft.com/office/officeart/2005/8/layout/hierarchy2"/>
    <dgm:cxn modelId="{E3FBD4A5-238A-4912-99E2-A1078231E3BF}" type="presParOf" srcId="{E511C73F-F764-41ED-989D-7530A794426E}" destId="{75B83308-1787-4F51-8FAA-8F61327602AE}" srcOrd="0" destOrd="0" presId="urn:microsoft.com/office/officeart/2005/8/layout/hierarchy2"/>
    <dgm:cxn modelId="{54F0B37E-ED20-48BA-B406-99FF8A8DDAA0}" type="presParOf" srcId="{75B83308-1787-4F51-8FAA-8F61327602AE}" destId="{5E2F0934-45DD-47CD-94BF-51F39F0CC9A7}" srcOrd="0" destOrd="0" presId="urn:microsoft.com/office/officeart/2005/8/layout/hierarchy2"/>
    <dgm:cxn modelId="{70ECF7A8-EA01-4D8E-88C9-AE4B9F1B3DA1}" type="presParOf" srcId="{E511C73F-F764-41ED-989D-7530A794426E}" destId="{888B5C0A-BB29-4516-A52B-492F2DD0FFA6}" srcOrd="1" destOrd="0" presId="urn:microsoft.com/office/officeart/2005/8/layout/hierarchy2"/>
    <dgm:cxn modelId="{A52248ED-E92B-4F1E-B5AA-CC8739D5C52E}" type="presParOf" srcId="{888B5C0A-BB29-4516-A52B-492F2DD0FFA6}" destId="{A514082B-05F3-4567-8A8F-6D25EA3870C6}" srcOrd="0" destOrd="0" presId="urn:microsoft.com/office/officeart/2005/8/layout/hierarchy2"/>
    <dgm:cxn modelId="{82DAA814-F26B-45FC-A984-2E41A9F4F876}" type="presParOf" srcId="{888B5C0A-BB29-4516-A52B-492F2DD0FFA6}" destId="{C80FDC4D-D334-493F-A7D7-C890879FFBE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CAB6B4-3B83-4C4B-A0AE-53B585DA5934}">
      <dsp:nvSpPr>
        <dsp:cNvPr id="0" name=""/>
        <dsp:cNvSpPr/>
      </dsp:nvSpPr>
      <dsp:spPr>
        <a:xfrm>
          <a:off x="842" y="2257502"/>
          <a:ext cx="2127422" cy="9776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∆AG /  ∆HCO3</a:t>
          </a:r>
          <a:r>
            <a:rPr lang="en-US" sz="3600" kern="1200" baseline="30000" dirty="0"/>
            <a:t>–</a:t>
          </a:r>
          <a:endParaRPr lang="en-US" sz="3600" kern="1200" dirty="0"/>
        </a:p>
      </dsp:txBody>
      <dsp:txXfrm>
        <a:off x="29477" y="2286137"/>
        <a:ext cx="2070152" cy="920392"/>
      </dsp:txXfrm>
    </dsp:sp>
    <dsp:sp modelId="{CD5C8DEE-ACF3-49F0-B93A-3A2B4CA55E23}">
      <dsp:nvSpPr>
        <dsp:cNvPr id="0" name=""/>
        <dsp:cNvSpPr/>
      </dsp:nvSpPr>
      <dsp:spPr>
        <a:xfrm rot="18344736">
          <a:off x="1673902" y="1833892"/>
          <a:ext cx="2185422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2185422" y="25576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711978" y="1804833"/>
        <a:ext cx="109271" cy="109271"/>
      </dsp:txXfrm>
    </dsp:sp>
    <dsp:sp modelId="{7CD54468-757D-4627-ADEE-D2C7BB2C85E3}">
      <dsp:nvSpPr>
        <dsp:cNvPr id="0" name=""/>
        <dsp:cNvSpPr/>
      </dsp:nvSpPr>
      <dsp:spPr>
        <a:xfrm>
          <a:off x="3404961" y="321153"/>
          <a:ext cx="1698293" cy="13029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&gt;2</a:t>
          </a:r>
        </a:p>
      </dsp:txBody>
      <dsp:txXfrm>
        <a:off x="3443122" y="359314"/>
        <a:ext cx="1621971" cy="1226578"/>
      </dsp:txXfrm>
    </dsp:sp>
    <dsp:sp modelId="{00F3FA4E-A849-4914-9DBD-1F2E3C71862A}">
      <dsp:nvSpPr>
        <dsp:cNvPr id="0" name=""/>
        <dsp:cNvSpPr/>
      </dsp:nvSpPr>
      <dsp:spPr>
        <a:xfrm>
          <a:off x="5103255" y="947027"/>
          <a:ext cx="1276696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1276696" y="25576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09686" y="940686"/>
        <a:ext cx="63834" cy="63834"/>
      </dsp:txXfrm>
    </dsp:sp>
    <dsp:sp modelId="{E1C98AB4-BCF2-4B2B-A739-86D9659BF3A1}">
      <dsp:nvSpPr>
        <dsp:cNvPr id="0" name=""/>
        <dsp:cNvSpPr/>
      </dsp:nvSpPr>
      <dsp:spPr>
        <a:xfrm>
          <a:off x="6379951" y="174668"/>
          <a:ext cx="3191740" cy="159587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High AG metabolic acidosis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Plus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Metabolic Alkalosis</a:t>
          </a:r>
        </a:p>
      </dsp:txBody>
      <dsp:txXfrm>
        <a:off x="6426692" y="221409"/>
        <a:ext cx="3098258" cy="1502388"/>
      </dsp:txXfrm>
    </dsp:sp>
    <dsp:sp modelId="{BC1225CE-2EA8-4D08-BC8A-6C910820DB24}">
      <dsp:nvSpPr>
        <dsp:cNvPr id="0" name=""/>
        <dsp:cNvSpPr/>
      </dsp:nvSpPr>
      <dsp:spPr>
        <a:xfrm rot="165528">
          <a:off x="2127524" y="2751517"/>
          <a:ext cx="1278177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1278177" y="25576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34659" y="2745139"/>
        <a:ext cx="63908" cy="63908"/>
      </dsp:txXfrm>
    </dsp:sp>
    <dsp:sp modelId="{B1590006-AD7E-481C-806C-F4CB9C8D2C7A}">
      <dsp:nvSpPr>
        <dsp:cNvPr id="0" name=""/>
        <dsp:cNvSpPr/>
      </dsp:nvSpPr>
      <dsp:spPr>
        <a:xfrm>
          <a:off x="3404961" y="2207918"/>
          <a:ext cx="1709496" cy="11998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1&lt;x&lt;2</a:t>
          </a:r>
        </a:p>
      </dsp:txBody>
      <dsp:txXfrm>
        <a:off x="3440104" y="2243061"/>
        <a:ext cx="1639210" cy="1129585"/>
      </dsp:txXfrm>
    </dsp:sp>
    <dsp:sp modelId="{461C5B3C-9E9B-447C-8277-ADFBF68CBB00}">
      <dsp:nvSpPr>
        <dsp:cNvPr id="0" name=""/>
        <dsp:cNvSpPr/>
      </dsp:nvSpPr>
      <dsp:spPr>
        <a:xfrm>
          <a:off x="5114458" y="2782278"/>
          <a:ext cx="1276696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1276696" y="25576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20889" y="2775937"/>
        <a:ext cx="63834" cy="63834"/>
      </dsp:txXfrm>
    </dsp:sp>
    <dsp:sp modelId="{E59EF1BC-ACBA-4674-942B-C8EDC5A97537}">
      <dsp:nvSpPr>
        <dsp:cNvPr id="0" name=""/>
        <dsp:cNvSpPr/>
      </dsp:nvSpPr>
      <dsp:spPr>
        <a:xfrm>
          <a:off x="6391154" y="2009919"/>
          <a:ext cx="3191740" cy="159587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Pure High AG metabolic Acidosis</a:t>
          </a:r>
        </a:p>
      </dsp:txBody>
      <dsp:txXfrm>
        <a:off x="6437895" y="2056660"/>
        <a:ext cx="3098258" cy="1502388"/>
      </dsp:txXfrm>
    </dsp:sp>
    <dsp:sp modelId="{6C60248D-2057-4D92-9EE6-E28A4CBC677E}">
      <dsp:nvSpPr>
        <dsp:cNvPr id="0" name=""/>
        <dsp:cNvSpPr/>
      </dsp:nvSpPr>
      <dsp:spPr>
        <a:xfrm rot="3300560">
          <a:off x="1653642" y="3632318"/>
          <a:ext cx="2225367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2225367" y="25576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710692" y="3602260"/>
        <a:ext cx="111268" cy="111268"/>
      </dsp:txXfrm>
    </dsp:sp>
    <dsp:sp modelId="{8B6289B8-9BC3-4D71-886E-9F4F8E32636B}">
      <dsp:nvSpPr>
        <dsp:cNvPr id="0" name=""/>
        <dsp:cNvSpPr/>
      </dsp:nvSpPr>
      <dsp:spPr>
        <a:xfrm>
          <a:off x="3404387" y="4041047"/>
          <a:ext cx="1707453" cy="105681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/>
            <a:t>&lt;1</a:t>
          </a:r>
        </a:p>
      </dsp:txBody>
      <dsp:txXfrm>
        <a:off x="3435340" y="4072000"/>
        <a:ext cx="1645547" cy="994911"/>
      </dsp:txXfrm>
    </dsp:sp>
    <dsp:sp modelId="{75B83308-1787-4F51-8FAA-8F61327602AE}">
      <dsp:nvSpPr>
        <dsp:cNvPr id="0" name=""/>
        <dsp:cNvSpPr/>
      </dsp:nvSpPr>
      <dsp:spPr>
        <a:xfrm rot="198007">
          <a:off x="5110780" y="4580704"/>
          <a:ext cx="1279392" cy="51152"/>
        </a:xfrm>
        <a:custGeom>
          <a:avLst/>
          <a:gdLst/>
          <a:ahLst/>
          <a:cxnLst/>
          <a:rect l="0" t="0" r="0" b="0"/>
          <a:pathLst>
            <a:path>
              <a:moveTo>
                <a:pt x="0" y="25576"/>
              </a:moveTo>
              <a:lnTo>
                <a:pt x="1279392" y="25576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18491" y="4574295"/>
        <a:ext cx="63969" cy="63969"/>
      </dsp:txXfrm>
    </dsp:sp>
    <dsp:sp modelId="{A514082B-05F3-4567-8A8F-6D25EA3870C6}">
      <dsp:nvSpPr>
        <dsp:cNvPr id="0" name=""/>
        <dsp:cNvSpPr/>
      </dsp:nvSpPr>
      <dsp:spPr>
        <a:xfrm>
          <a:off x="6389111" y="3845170"/>
          <a:ext cx="3191740" cy="159587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High AG metabolic acidosis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Plus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Normal AG metabolic Acidosis</a:t>
          </a:r>
        </a:p>
      </dsp:txBody>
      <dsp:txXfrm>
        <a:off x="6435852" y="3891911"/>
        <a:ext cx="3098258" cy="15023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A773B-F93C-4B5F-9903-1DD07CFF087A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CFFE3-3F62-442B-B76F-2A3C1C47B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24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FA7051-8857-407E-8EFF-C4B9B7AA0264}" type="slidenum">
              <a:rPr lang="fa-IR" altLang="en-US"/>
              <a:pPr/>
              <a:t>4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28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Acid Base (3)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endParaRPr lang="en-US" dirty="0" smtClean="0"/>
          </a:p>
          <a:p>
            <a:pPr algn="l"/>
            <a:r>
              <a:rPr lang="en-US" dirty="0" err="1" smtClean="0"/>
              <a:t>Dr</a:t>
            </a:r>
            <a:r>
              <a:rPr lang="en-US" dirty="0" smtClean="0"/>
              <a:t> Parisa </a:t>
            </a:r>
            <a:r>
              <a:rPr lang="en-US" dirty="0" err="1" smtClean="0"/>
              <a:t>Javadian</a:t>
            </a:r>
            <a:endParaRPr lang="en-US" dirty="0" smtClean="0"/>
          </a:p>
          <a:p>
            <a:pPr algn="l"/>
            <a:r>
              <a:rPr lang="en-US" dirty="0" smtClean="0"/>
              <a:t>Adult Nephrologist</a:t>
            </a:r>
          </a:p>
          <a:p>
            <a:pPr algn="l"/>
            <a:r>
              <a:rPr lang="en-US" dirty="0" smtClean="0"/>
              <a:t>SKUMS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E17A33E-42DC-441B-85A5-2511929B4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056" y="978188"/>
            <a:ext cx="2182742" cy="142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3"/>
    </mc:Choice>
    <mc:Fallback xmlns="">
      <p:transition spd="slow" advTm="481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8305800" cy="660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54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825"/>
    </mc:Choice>
    <mc:Fallback xmlns="">
      <p:transition spd="slow" advTm="6582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07" y="563419"/>
            <a:ext cx="8596668" cy="13208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563419"/>
          <a:ext cx="9583738" cy="5615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845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608"/>
    </mc:Choice>
    <mc:Fallback xmlns="">
      <p:transition spd="slow" advTm="13060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Symptoms of Metabolic Acidosis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>
              <a:lnSpc>
                <a:spcPct val="90000"/>
              </a:lnSpc>
            </a:pPr>
            <a:r>
              <a:rPr lang="en-US" altLang="en-US" dirty="0" err="1"/>
              <a:t>Hyperpnea</a:t>
            </a:r>
            <a:endParaRPr lang="en-US" altLang="en-US" dirty="0"/>
          </a:p>
          <a:p>
            <a:pPr lvl="1" algn="l" rtl="0">
              <a:lnSpc>
                <a:spcPct val="90000"/>
              </a:lnSpc>
            </a:pPr>
            <a:r>
              <a:rPr lang="en-US" altLang="en-US" dirty="0"/>
              <a:t>4 – 8 fold increase in minute ventilation</a:t>
            </a:r>
          </a:p>
          <a:p>
            <a:pPr algn="l" rtl="0">
              <a:lnSpc>
                <a:spcPct val="90000"/>
              </a:lnSpc>
            </a:pPr>
            <a:r>
              <a:rPr lang="en-US" altLang="en-US" dirty="0"/>
              <a:t>Ventricular arrhythmias</a:t>
            </a:r>
          </a:p>
          <a:p>
            <a:pPr algn="l" rtl="0">
              <a:lnSpc>
                <a:spcPct val="90000"/>
              </a:lnSpc>
            </a:pPr>
            <a:r>
              <a:rPr lang="en-US" altLang="en-US" dirty="0"/>
              <a:t>Neurologic symptoms (lethargy to coma)</a:t>
            </a:r>
          </a:p>
          <a:p>
            <a:pPr algn="l" rtl="0">
              <a:lnSpc>
                <a:spcPct val="90000"/>
              </a:lnSpc>
            </a:pPr>
            <a:r>
              <a:rPr lang="en-US" altLang="en-US" dirty="0"/>
              <a:t>Nonspecific symptoms in infants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 dirty="0"/>
              <a:t>Anorexia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 dirty="0"/>
              <a:t>Nausea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 dirty="0"/>
              <a:t>Weight loss</a:t>
            </a:r>
          </a:p>
          <a:p>
            <a:pPr lvl="1" algn="l" rtl="0">
              <a:lnSpc>
                <a:spcPct val="90000"/>
              </a:lnSpc>
            </a:pPr>
            <a:r>
              <a:rPr lang="en-US" altLang="en-US" dirty="0"/>
              <a:t>Muscle weakness</a:t>
            </a:r>
          </a:p>
        </p:txBody>
      </p:sp>
    </p:spTree>
    <p:extLst>
      <p:ext uri="{BB962C8B-B14F-4D97-AF65-F5344CB8AC3E}">
        <p14:creationId xmlns:p14="http://schemas.microsoft.com/office/powerpoint/2010/main" val="3554667595"/>
      </p:ext>
    </p:extLst>
  </p:cSld>
  <p:clrMapOvr>
    <a:masterClrMapping/>
  </p:clrMapOvr>
  <p:transition advTm="2793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996" y="274639"/>
            <a:ext cx="9320018" cy="658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15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63"/>
    </mc:Choice>
    <mc:Fallback xmlns="">
      <p:transition spd="slow" advTm="2326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Causes of High Anion–Gap Metabolic Acidosis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Lactic acidosis</a:t>
            </a:r>
          </a:p>
          <a:p>
            <a:r>
              <a:rPr lang="en-US" dirty="0" err="1"/>
              <a:t>Ketoacidosis</a:t>
            </a:r>
            <a:endParaRPr lang="en-US" dirty="0"/>
          </a:p>
          <a:p>
            <a:pPr lvl="1"/>
            <a:r>
              <a:rPr lang="en-US" dirty="0"/>
              <a:t>Diabetic</a:t>
            </a:r>
          </a:p>
          <a:p>
            <a:pPr lvl="1"/>
            <a:r>
              <a:rPr lang="en-US" dirty="0"/>
              <a:t>Alcoholic</a:t>
            </a:r>
          </a:p>
          <a:p>
            <a:pPr lvl="1"/>
            <a:r>
              <a:rPr lang="en-US" dirty="0"/>
              <a:t>Starvation</a:t>
            </a:r>
          </a:p>
          <a:p>
            <a:r>
              <a:rPr lang="en-US" dirty="0"/>
              <a:t>Renal failure (acute and chronic)</a:t>
            </a:r>
          </a:p>
          <a:p>
            <a:r>
              <a:rPr lang="en-US" dirty="0"/>
              <a:t>Toxins</a:t>
            </a:r>
          </a:p>
          <a:p>
            <a:pPr lvl="1"/>
            <a:r>
              <a:rPr lang="en-US" dirty="0"/>
              <a:t>Ethylene glycol</a:t>
            </a:r>
          </a:p>
          <a:p>
            <a:pPr lvl="1"/>
            <a:r>
              <a:rPr lang="en-US" dirty="0"/>
              <a:t>Methanol</a:t>
            </a:r>
          </a:p>
          <a:p>
            <a:pPr lvl="1"/>
            <a:r>
              <a:rPr lang="en-US" dirty="0" err="1"/>
              <a:t>Salicylates</a:t>
            </a:r>
            <a:endParaRPr lang="en-US" dirty="0"/>
          </a:p>
          <a:p>
            <a:pPr lvl="1"/>
            <a:r>
              <a:rPr lang="en-US" dirty="0"/>
              <a:t>Propylene glycol</a:t>
            </a:r>
          </a:p>
          <a:p>
            <a:pPr lvl="1"/>
            <a:r>
              <a:rPr lang="en-US" dirty="0" err="1"/>
              <a:t>Pyroglutamic</a:t>
            </a:r>
            <a:r>
              <a:rPr lang="en-US" dirty="0"/>
              <a:t> acid</a:t>
            </a:r>
          </a:p>
        </p:txBody>
      </p:sp>
    </p:spTree>
    <p:extLst>
      <p:ext uri="{BB962C8B-B14F-4D97-AF65-F5344CB8AC3E}">
        <p14:creationId xmlns:p14="http://schemas.microsoft.com/office/powerpoint/2010/main" val="35635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8"/>
    </mc:Choice>
    <mc:Fallback xmlns="">
      <p:transition spd="slow" advTm="410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73" y="-18726"/>
            <a:ext cx="8128000" cy="68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5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961"/>
    </mc:Choice>
    <mc:Fallback xmlns="">
      <p:transition spd="slow" advTm="28396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36" y="886691"/>
            <a:ext cx="11316349" cy="54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2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499"/>
    </mc:Choice>
    <mc:Fallback xmlns="">
      <p:transition spd="slow" advTm="15249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</TotalTime>
  <Words>104</Words>
  <Application>Microsoft Office PowerPoint</Application>
  <PresentationFormat>Custom</PresentationFormat>
  <Paragraphs>40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Facet</vt:lpstr>
      <vt:lpstr>Acid Base (3)</vt:lpstr>
      <vt:lpstr>PowerPoint Presentation</vt:lpstr>
      <vt:lpstr>PowerPoint Presentation</vt:lpstr>
      <vt:lpstr>Symptoms of Metabolic Acidosis</vt:lpstr>
      <vt:lpstr>PowerPoint Presentation</vt:lpstr>
      <vt:lpstr>Causes of High Anion–Gap Metabolic Acidosis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Nephro</dc:creator>
  <cp:lastModifiedBy>MA-SalehRiyahi-PC</cp:lastModifiedBy>
  <cp:revision>9</cp:revision>
  <dcterms:created xsi:type="dcterms:W3CDTF">2020-04-28T17:59:35Z</dcterms:created>
  <dcterms:modified xsi:type="dcterms:W3CDTF">2021-08-25T07:31:03Z</dcterms:modified>
</cp:coreProperties>
</file>